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Oswald" panose="020B0604020202020204" charset="0"/>
      <p:regular r:id="rId9"/>
      <p:bold r:id="rId10"/>
    </p:embeddedFont>
    <p:embeddedFont>
      <p:font typeface="Average" panose="020B0604020202020204" charset="0"/>
      <p:regular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Quickbook - accounting software for financial purpose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Our company has a clear mission. </a:t>
            </a:r>
          </a:p>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Traditionally, inventory management used paper filing system to constantly record and locate parts. This could be time consuming cause it requires workers consistently upgrade information in order to keep track inventory. If something goes wrong whether human-made or system issue, inaccurate data may occur and this is absolutely not good for business especially to inventory management companies. </a:t>
            </a:r>
          </a:p>
          <a:p>
            <a:pPr lvl="0">
              <a:spcBef>
                <a:spcPts val="0"/>
              </a:spcBef>
              <a:buNone/>
            </a:pPr>
            <a:r>
              <a:rPr lang="en"/>
              <a:t>If they failed to meet such task they will eventually being kicked out from the competitive market which could be the reason due to small businesses struggle to survive these days. </a:t>
            </a:r>
          </a:p>
          <a:p>
            <a:pPr lvl="0">
              <a:spcBef>
                <a:spcPts val="0"/>
              </a:spcBef>
              <a:buNone/>
            </a:pPr>
            <a:r>
              <a:rPr lang="en"/>
              <a:t>With Val. tech database, companies will have the ability to computerized record and locate the orders, parts, other information from vendors.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Val tech has distinct advantages. It offers things that traditional management system will not be able to do so. Our database is accurate and efficient as compared to paper filing system. Apart from allocating function, users can also find the information about the vendor. Letting computer do the work it could also mean potential cut down the payroll cost.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1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28452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7" y="990800"/>
            <a:ext cx="7801500" cy="1730100"/>
          </a:xfrm>
          <a:prstGeom prst="rect">
            <a:avLst/>
          </a:prstGeom>
        </p:spPr>
        <p:txBody>
          <a:bodyPr lIns="91425" tIns="91425" rIns="91425" bIns="91425" anchor="b" anchorCtr="0">
            <a:noAutofit/>
          </a:bodyPr>
          <a:lstStyle/>
          <a:p>
            <a:pPr lvl="0">
              <a:spcBef>
                <a:spcPts val="0"/>
              </a:spcBef>
              <a:buNone/>
            </a:pPr>
            <a:r>
              <a:rPr lang="en" dirty="0"/>
              <a:t>Val. </a:t>
            </a:r>
            <a:r>
              <a:rPr lang="en" dirty="0" smtClean="0"/>
              <a:t>Tech</a:t>
            </a:r>
            <a:br>
              <a:rPr lang="en" dirty="0" smtClean="0"/>
            </a:br>
            <a:r>
              <a:rPr lang="en" sz="3200" dirty="0" smtClean="0"/>
              <a:t>YSJ. Consulting Group</a:t>
            </a:r>
            <a:endParaRPr lang="en" sz="3200" dirty="0"/>
          </a:p>
        </p:txBody>
      </p:sp>
      <p:sp>
        <p:nvSpPr>
          <p:cNvPr id="60" name="Shape 60"/>
          <p:cNvSpPr txBox="1">
            <a:spLocks noGrp="1"/>
          </p:cNvSpPr>
          <p:nvPr>
            <p:ph type="subTitle" idx="1"/>
          </p:nvPr>
        </p:nvSpPr>
        <p:spPr>
          <a:xfrm>
            <a:off x="671250" y="3174875"/>
            <a:ext cx="7801500" cy="792600"/>
          </a:xfrm>
          <a:prstGeom prst="rect">
            <a:avLst/>
          </a:prstGeom>
        </p:spPr>
        <p:txBody>
          <a:bodyPr lIns="91425" tIns="91425" rIns="91425" bIns="91425" anchor="t" anchorCtr="0">
            <a:noAutofit/>
          </a:bodyPr>
          <a:lstStyle/>
          <a:p>
            <a:pPr lvl="0" algn="l" rtl="0">
              <a:spcBef>
                <a:spcPts val="0"/>
              </a:spcBef>
              <a:buNone/>
            </a:pPr>
            <a:r>
              <a:rPr lang="en" sz="1600"/>
              <a:t>Sean McLoughlin</a:t>
            </a:r>
          </a:p>
          <a:p>
            <a:pPr lvl="0" algn="l" rtl="0">
              <a:spcBef>
                <a:spcPts val="0"/>
              </a:spcBef>
              <a:buNone/>
            </a:pPr>
            <a:r>
              <a:rPr lang="en" sz="1600"/>
              <a:t>Yong Wei Lim</a:t>
            </a:r>
          </a:p>
          <a:p>
            <a:pPr lvl="0" algn="l" rtl="0">
              <a:spcBef>
                <a:spcPts val="0"/>
              </a:spcBef>
              <a:buNone/>
            </a:pPr>
            <a:r>
              <a:rPr lang="en" sz="1600"/>
              <a:t>Jian Yang</a:t>
            </a:r>
          </a:p>
          <a:p>
            <a:pPr lvl="0" algn="l">
              <a:spcBef>
                <a:spcPts val="0"/>
              </a:spcBef>
              <a:buNone/>
            </a:pPr>
            <a:r>
              <a:rPr lang="en" sz="1600"/>
              <a:t>Shu Yi Wang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Company Industry</a:t>
            </a:r>
          </a:p>
          <a:p>
            <a:pPr lvl="0">
              <a:spcBef>
                <a:spcPts val="0"/>
              </a:spcBef>
              <a:buNone/>
            </a:pPr>
            <a:endParaRPr/>
          </a:p>
        </p:txBody>
      </p:sp>
      <p:sp>
        <p:nvSpPr>
          <p:cNvPr id="66" name="Shape 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SDS</a:t>
            </a:r>
          </a:p>
          <a:p>
            <a:pPr marL="457200" lvl="0" indent="-228600" rtl="0">
              <a:spcBef>
                <a:spcPts val="0"/>
              </a:spcBef>
              <a:buChar char="●"/>
            </a:pPr>
            <a:r>
              <a:rPr lang="en"/>
              <a:t>Inventory Management</a:t>
            </a:r>
          </a:p>
          <a:p>
            <a:pPr marL="457200" lvl="0" indent="-228600">
              <a:spcBef>
                <a:spcPts val="0"/>
              </a:spcBef>
              <a:buChar char="●"/>
            </a:pPr>
            <a:r>
              <a:rPr lang="en"/>
              <a:t>Employee Information Tracking</a:t>
            </a:r>
          </a:p>
        </p:txBody>
      </p:sp>
      <p:pic>
        <p:nvPicPr>
          <p:cNvPr id="67" name="Shape 67" descr="Image result for data inventory management industry"/>
          <p:cNvPicPr preferRelativeResize="0"/>
          <p:nvPr/>
        </p:nvPicPr>
        <p:blipFill>
          <a:blip r:embed="rId3">
            <a:alphaModFix/>
          </a:blip>
          <a:stretch>
            <a:fillRect/>
          </a:stretch>
        </p:blipFill>
        <p:spPr>
          <a:xfrm>
            <a:off x="476825" y="2586704"/>
            <a:ext cx="4115750" cy="2226550"/>
          </a:xfrm>
          <a:prstGeom prst="rect">
            <a:avLst/>
          </a:prstGeom>
          <a:noFill/>
          <a:ln>
            <a:noFill/>
          </a:ln>
        </p:spPr>
      </p:pic>
      <p:pic>
        <p:nvPicPr>
          <p:cNvPr id="68" name="Shape 68" descr="Image result for stock management industry"/>
          <p:cNvPicPr preferRelativeResize="0"/>
          <p:nvPr/>
        </p:nvPicPr>
        <p:blipFill>
          <a:blip r:embed="rId4">
            <a:alphaModFix/>
          </a:blip>
          <a:stretch>
            <a:fillRect/>
          </a:stretch>
        </p:blipFill>
        <p:spPr>
          <a:xfrm>
            <a:off x="6004400" y="1664650"/>
            <a:ext cx="2726275" cy="18141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Mission Statement</a:t>
            </a:r>
          </a:p>
        </p:txBody>
      </p:sp>
      <p:sp>
        <p:nvSpPr>
          <p:cNvPr id="74" name="Shape 74"/>
          <p:cNvSpPr txBox="1">
            <a:spLocks noGrp="1"/>
          </p:cNvSpPr>
          <p:nvPr>
            <p:ph type="body" idx="1"/>
          </p:nvPr>
        </p:nvSpPr>
        <p:spPr>
          <a:xfrm>
            <a:off x="2265150" y="1313687"/>
            <a:ext cx="4613700" cy="1392300"/>
          </a:xfrm>
          <a:prstGeom prst="rect">
            <a:avLst/>
          </a:prstGeom>
        </p:spPr>
        <p:txBody>
          <a:bodyPr lIns="91425" tIns="91425" rIns="91425" bIns="91425" anchor="t" anchorCtr="0">
            <a:noAutofit/>
          </a:bodyPr>
          <a:lstStyle/>
          <a:p>
            <a:pPr lvl="0">
              <a:spcBef>
                <a:spcPts val="0"/>
              </a:spcBef>
              <a:buNone/>
            </a:pPr>
            <a:r>
              <a:rPr lang="en" sz="2400"/>
              <a:t>“To shorten the duration for end users to instantly and accurately track the parts they seeking.”</a:t>
            </a:r>
          </a:p>
        </p:txBody>
      </p:sp>
      <p:pic>
        <p:nvPicPr>
          <p:cNvPr id="75" name="Shape 75" descr="Related image"/>
          <p:cNvPicPr preferRelativeResize="0"/>
          <p:nvPr/>
        </p:nvPicPr>
        <p:blipFill>
          <a:blip r:embed="rId3">
            <a:alphaModFix/>
          </a:blip>
          <a:stretch>
            <a:fillRect/>
          </a:stretch>
        </p:blipFill>
        <p:spPr>
          <a:xfrm>
            <a:off x="3348025" y="2917625"/>
            <a:ext cx="2447925" cy="18669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Revolution</a:t>
            </a:r>
          </a:p>
        </p:txBody>
      </p:sp>
      <p:sp>
        <p:nvSpPr>
          <p:cNvPr id="81" name="Shape 8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lnSpc>
                <a:spcPct val="100000"/>
              </a:lnSpc>
              <a:spcBef>
                <a:spcPts val="0"/>
              </a:spcBef>
            </a:pPr>
            <a:r>
              <a:rPr lang="en"/>
              <a:t>Traditional companies operates with paper filing system. </a:t>
            </a:r>
          </a:p>
          <a:p>
            <a:pPr marL="457200" lvl="0" indent="-228600" rtl="0">
              <a:lnSpc>
                <a:spcPct val="100000"/>
              </a:lnSpc>
              <a:spcBef>
                <a:spcPts val="0"/>
              </a:spcBef>
            </a:pPr>
            <a:r>
              <a:rPr lang="en"/>
              <a:t>Inaccurate data, require more time to locate parts</a:t>
            </a:r>
          </a:p>
          <a:p>
            <a:pPr marL="457200" lvl="0" indent="-228600" rtl="0">
              <a:lnSpc>
                <a:spcPct val="100000"/>
              </a:lnSpc>
              <a:spcBef>
                <a:spcPts val="0"/>
              </a:spcBef>
            </a:pPr>
            <a:r>
              <a:rPr lang="en"/>
              <a:t>Val. Tech database emphasizing the ability to organize customer records. </a:t>
            </a:r>
          </a:p>
          <a:p>
            <a:pPr marL="457200" lvl="0" indent="-228600" rtl="0">
              <a:lnSpc>
                <a:spcPct val="100000"/>
              </a:lnSpc>
              <a:spcBef>
                <a:spcPts val="0"/>
              </a:spcBef>
            </a:pPr>
            <a:r>
              <a:rPr lang="en"/>
              <a:t>Able to keep track of parts from different suppliers.</a:t>
            </a:r>
          </a:p>
          <a:p>
            <a:pPr lvl="0" rtl="0">
              <a:spcBef>
                <a:spcPts val="0"/>
              </a:spcBef>
              <a:buNone/>
            </a:pPr>
            <a:endParaRPr/>
          </a:p>
          <a:p>
            <a:pPr lvl="0">
              <a:spcBef>
                <a:spcPts val="0"/>
              </a:spcBef>
              <a:buNone/>
            </a:pPr>
            <a:endParaRPr/>
          </a:p>
        </p:txBody>
      </p:sp>
      <p:pic>
        <p:nvPicPr>
          <p:cNvPr id="82" name="Shape 82" descr="Image result for target market"/>
          <p:cNvPicPr preferRelativeResize="0"/>
          <p:nvPr/>
        </p:nvPicPr>
        <p:blipFill>
          <a:blip r:embed="rId3">
            <a:alphaModFix/>
          </a:blip>
          <a:stretch>
            <a:fillRect/>
          </a:stretch>
        </p:blipFill>
        <p:spPr>
          <a:xfrm>
            <a:off x="5335025" y="2780925"/>
            <a:ext cx="3179775" cy="1787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Database Advantage</a:t>
            </a:r>
          </a:p>
        </p:txBody>
      </p:sp>
      <p:sp>
        <p:nvSpPr>
          <p:cNvPr id="88" name="Shape 88"/>
          <p:cNvSpPr txBox="1">
            <a:spLocks noGrp="1"/>
          </p:cNvSpPr>
          <p:nvPr>
            <p:ph type="body" idx="1"/>
          </p:nvPr>
        </p:nvSpPr>
        <p:spPr>
          <a:xfrm>
            <a:off x="311700" y="1152462"/>
            <a:ext cx="8520600" cy="3416400"/>
          </a:xfrm>
          <a:prstGeom prst="rect">
            <a:avLst/>
          </a:prstGeom>
        </p:spPr>
        <p:txBody>
          <a:bodyPr lIns="91425" tIns="91425" rIns="91425" bIns="91425" anchor="t" anchorCtr="0">
            <a:noAutofit/>
          </a:bodyPr>
          <a:lstStyle/>
          <a:p>
            <a:pPr lvl="0" rtl="0">
              <a:spcBef>
                <a:spcPts val="0"/>
              </a:spcBef>
              <a:buNone/>
            </a:pPr>
            <a:endParaRPr/>
          </a:p>
          <a:p>
            <a:pPr marL="457200" lvl="0" indent="-228600" rtl="0">
              <a:spcBef>
                <a:spcPts val="0"/>
              </a:spcBef>
            </a:pPr>
            <a:r>
              <a:rPr lang="en"/>
              <a:t>Accurately</a:t>
            </a:r>
          </a:p>
          <a:p>
            <a:pPr marL="457200" lvl="0" indent="-228600" rtl="0">
              <a:spcBef>
                <a:spcPts val="0"/>
              </a:spcBef>
            </a:pPr>
            <a:r>
              <a:rPr lang="en"/>
              <a:t>Efficiency </a:t>
            </a:r>
          </a:p>
          <a:p>
            <a:pPr marL="457200" lvl="0" indent="-228600" rtl="0">
              <a:spcBef>
                <a:spcPts val="0"/>
              </a:spcBef>
            </a:pPr>
            <a:r>
              <a:rPr lang="en"/>
              <a:t>Relationships with various vendors</a:t>
            </a:r>
          </a:p>
          <a:p>
            <a:pPr marL="457200" lvl="0" indent="-228600" rtl="0">
              <a:spcBef>
                <a:spcPts val="0"/>
              </a:spcBef>
            </a:pPr>
            <a:r>
              <a:rPr lang="en"/>
              <a:t>Extensive knowledge of machinery</a:t>
            </a:r>
          </a:p>
          <a:p>
            <a:pPr marL="457200" lvl="0" indent="-228600" rtl="0">
              <a:spcBef>
                <a:spcPts val="0"/>
              </a:spcBef>
            </a:pPr>
            <a:r>
              <a:rPr lang="en"/>
              <a:t>Potential to reduce payroll </a:t>
            </a:r>
          </a:p>
          <a:p>
            <a:pPr marL="457200" lvl="0" indent="-228600" rtl="0">
              <a:spcBef>
                <a:spcPts val="0"/>
              </a:spcBef>
            </a:pPr>
            <a:r>
              <a:rPr lang="en"/>
              <a:t>Switchboard make it easier to locate</a:t>
            </a:r>
          </a:p>
          <a:p>
            <a:pPr lvl="0" rtl="0">
              <a:spcBef>
                <a:spcPts val="0"/>
              </a:spcBef>
              <a:buNone/>
            </a:pPr>
            <a:endParaRPr/>
          </a:p>
          <a:p>
            <a:pPr lvl="0">
              <a:spcBef>
                <a:spcPts val="0"/>
              </a:spcBef>
              <a:buNone/>
            </a:pPr>
            <a:endParaRPr/>
          </a:p>
        </p:txBody>
      </p:sp>
      <p:pic>
        <p:nvPicPr>
          <p:cNvPr id="89" name="Shape 89" descr="Image result for competitive advantage"/>
          <p:cNvPicPr preferRelativeResize="0"/>
          <p:nvPr/>
        </p:nvPicPr>
        <p:blipFill>
          <a:blip r:embed="rId3">
            <a:alphaModFix/>
          </a:blip>
          <a:stretch>
            <a:fillRect/>
          </a:stretch>
        </p:blipFill>
        <p:spPr>
          <a:xfrm>
            <a:off x="5359200" y="1730237"/>
            <a:ext cx="2895775" cy="22608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Company Website</a:t>
            </a:r>
          </a:p>
          <a:p>
            <a:pPr lvl="0">
              <a:spcBef>
                <a:spcPts val="0"/>
              </a:spcBef>
              <a:buNone/>
            </a:pPr>
            <a:endParaRPr/>
          </a:p>
        </p:txBody>
      </p:sp>
      <p:sp>
        <p:nvSpPr>
          <p:cNvPr id="95" name="Shape 95"/>
          <p:cNvSpPr txBox="1">
            <a:spLocks noGrp="1"/>
          </p:cNvSpPr>
          <p:nvPr>
            <p:ph type="body" idx="1"/>
          </p:nvPr>
        </p:nvSpPr>
        <p:spPr>
          <a:xfrm>
            <a:off x="155050" y="1206325"/>
            <a:ext cx="8520600" cy="3416400"/>
          </a:xfrm>
          <a:prstGeom prst="rect">
            <a:avLst/>
          </a:prstGeom>
        </p:spPr>
        <p:txBody>
          <a:bodyPr lIns="91425" tIns="91425" rIns="91425" bIns="91425" anchor="t" anchorCtr="0">
            <a:noAutofit/>
          </a:bodyPr>
          <a:lstStyle/>
          <a:p>
            <a:pPr lvl="0" algn="ctr" rtl="0">
              <a:spcBef>
                <a:spcPts val="0"/>
              </a:spcBef>
              <a:buNone/>
            </a:pPr>
            <a:r>
              <a:rPr lang="en" sz="2400"/>
              <a:t>For details, please visit</a:t>
            </a:r>
          </a:p>
          <a:p>
            <a:pPr lvl="0" algn="ctr" rtl="0">
              <a:spcBef>
                <a:spcPts val="0"/>
              </a:spcBef>
              <a:buNone/>
            </a:pPr>
            <a:endParaRPr sz="2400"/>
          </a:p>
          <a:p>
            <a:pPr lvl="0" algn="ctr" rtl="0">
              <a:spcBef>
                <a:spcPts val="0"/>
              </a:spcBef>
              <a:buNone/>
            </a:pPr>
            <a:r>
              <a:rPr lang="en" sz="2400"/>
              <a:t>http://mgsteamproject.weebly.com/ </a:t>
            </a: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313</Words>
  <Application>Microsoft Office PowerPoint</Application>
  <PresentationFormat>On-screen Show (16:9)</PresentationFormat>
  <Paragraphs>34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Oswald</vt:lpstr>
      <vt:lpstr>Arial</vt:lpstr>
      <vt:lpstr>Average</vt:lpstr>
      <vt:lpstr>slate</vt:lpstr>
      <vt:lpstr>Val. Tech YSJ. Consulting Group</vt:lpstr>
      <vt:lpstr>Company Industry </vt:lpstr>
      <vt:lpstr>Mission Statement</vt:lpstr>
      <vt:lpstr>Revolution</vt:lpstr>
      <vt:lpstr>Database Advantage</vt:lpstr>
      <vt:lpstr>Company Website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 Tech YSJ. Consulting Group</dc:title>
  <dc:creator>Yang, Jian</dc:creator>
  <cp:lastModifiedBy>Yang, Jian</cp:lastModifiedBy>
  <cp:revision>1</cp:revision>
  <dcterms:modified xsi:type="dcterms:W3CDTF">2016-12-10T16:17:52Z</dcterms:modified>
</cp:coreProperties>
</file>